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85" r:id="rId6"/>
    <p:sldMasterId id="2147483697" r:id="rId7"/>
  </p:sldMasterIdLst>
  <p:sldIdLst>
    <p:sldId id="258" r:id="rId8"/>
    <p:sldId id="381" r:id="rId9"/>
    <p:sldId id="1942" r:id="rId10"/>
    <p:sldId id="1944" r:id="rId11"/>
    <p:sldId id="1945" r:id="rId12"/>
    <p:sldId id="274" r:id="rId13"/>
    <p:sldId id="1946" r:id="rId14"/>
    <p:sldId id="1947" r:id="rId15"/>
    <p:sldId id="1948" r:id="rId16"/>
    <p:sldId id="26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F9A"/>
    <a:srgbClr val="71D4ED"/>
    <a:srgbClr val="E93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8228D-48A6-45FE-ADF5-26F105901A86}" v="16" dt="2019-06-11T13:43:27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o Locatelli Junior" userId="f431a731-bfe1-45d6-9819-0bbc0f060f64" providerId="ADAL" clId="{0FD8228D-48A6-45FE-ADF5-26F105901A86}"/>
    <pc:docChg chg="undo custSel addSld delSld modSld">
      <pc:chgData name="Flavio Locatelli Junior" userId="f431a731-bfe1-45d6-9819-0bbc0f060f64" providerId="ADAL" clId="{0FD8228D-48A6-45FE-ADF5-26F105901A86}" dt="2019-06-11T13:55:49.845" v="122" actId="20577"/>
      <pc:docMkLst>
        <pc:docMk/>
      </pc:docMkLst>
      <pc:sldChg chg="addSp modSp">
        <pc:chgData name="Flavio Locatelli Junior" userId="f431a731-bfe1-45d6-9819-0bbc0f060f64" providerId="ADAL" clId="{0FD8228D-48A6-45FE-ADF5-26F105901A86}" dt="2019-06-11T13:30:55.994" v="40" actId="27636"/>
        <pc:sldMkLst>
          <pc:docMk/>
          <pc:sldMk cId="2474794042" sldId="258"/>
        </pc:sldMkLst>
        <pc:spChg chg="mod">
          <ac:chgData name="Flavio Locatelli Junior" userId="f431a731-bfe1-45d6-9819-0bbc0f060f64" providerId="ADAL" clId="{0FD8228D-48A6-45FE-ADF5-26F105901A86}" dt="2019-06-11T13:30:22.978" v="24" actId="1076"/>
          <ac:spMkLst>
            <pc:docMk/>
            <pc:sldMk cId="2474794042" sldId="258"/>
            <ac:spMk id="2" creationId="{BE48DAFB-6351-2449-9888-C8B912457B68}"/>
          </ac:spMkLst>
        </pc:spChg>
        <pc:spChg chg="add mod">
          <ac:chgData name="Flavio Locatelli Junior" userId="f431a731-bfe1-45d6-9819-0bbc0f060f64" providerId="ADAL" clId="{0FD8228D-48A6-45FE-ADF5-26F105901A86}" dt="2019-06-11T13:30:55.994" v="40" actId="27636"/>
          <ac:spMkLst>
            <pc:docMk/>
            <pc:sldMk cId="2474794042" sldId="258"/>
            <ac:spMk id="4" creationId="{88C9F985-DDD4-4A5D-A3BB-E8CF59CAD554}"/>
          </ac:spMkLst>
        </pc:spChg>
      </pc:sldChg>
      <pc:sldChg chg="del">
        <pc:chgData name="Flavio Locatelli Junior" userId="f431a731-bfe1-45d6-9819-0bbc0f060f64" providerId="ADAL" clId="{0FD8228D-48A6-45FE-ADF5-26F105901A86}" dt="2019-06-11T13:31:11.196" v="41" actId="2696"/>
        <pc:sldMkLst>
          <pc:docMk/>
          <pc:sldMk cId="2961618985" sldId="259"/>
        </pc:sldMkLst>
      </pc:sldChg>
      <pc:sldChg chg="del">
        <pc:chgData name="Flavio Locatelli Junior" userId="f431a731-bfe1-45d6-9819-0bbc0f060f64" providerId="ADAL" clId="{0FD8228D-48A6-45FE-ADF5-26F105901A86}" dt="2019-06-11T13:28:47.311" v="8" actId="2696"/>
        <pc:sldMkLst>
          <pc:docMk/>
          <pc:sldMk cId="1517038615" sldId="260"/>
        </pc:sldMkLst>
      </pc:sldChg>
      <pc:sldChg chg="del">
        <pc:chgData name="Flavio Locatelli Junior" userId="f431a731-bfe1-45d6-9819-0bbc0f060f64" providerId="ADAL" clId="{0FD8228D-48A6-45FE-ADF5-26F105901A86}" dt="2019-06-11T13:31:11.989" v="42" actId="2696"/>
        <pc:sldMkLst>
          <pc:docMk/>
          <pc:sldMk cId="95001955" sldId="263"/>
        </pc:sldMkLst>
      </pc:sldChg>
      <pc:sldChg chg="addSp delSp modSp">
        <pc:chgData name="Flavio Locatelli Junior" userId="f431a731-bfe1-45d6-9819-0bbc0f060f64" providerId="ADAL" clId="{0FD8228D-48A6-45FE-ADF5-26F105901A86}" dt="2019-06-11T13:29:39.543" v="23" actId="1076"/>
        <pc:sldMkLst>
          <pc:docMk/>
          <pc:sldMk cId="3851931566" sldId="265"/>
        </pc:sldMkLst>
        <pc:spChg chg="del mod">
          <ac:chgData name="Flavio Locatelli Junior" userId="f431a731-bfe1-45d6-9819-0bbc0f060f64" providerId="ADAL" clId="{0FD8228D-48A6-45FE-ADF5-26F105901A86}" dt="2019-06-11T13:29:22.394" v="19" actId="478"/>
          <ac:spMkLst>
            <pc:docMk/>
            <pc:sldMk cId="3851931566" sldId="265"/>
            <ac:spMk id="2" creationId="{920EF4DE-D82B-3243-A523-10D045418DEA}"/>
          </ac:spMkLst>
        </pc:spChg>
        <pc:spChg chg="add mod">
          <ac:chgData name="Flavio Locatelli Junior" userId="f431a731-bfe1-45d6-9819-0bbc0f060f64" providerId="ADAL" clId="{0FD8228D-48A6-45FE-ADF5-26F105901A86}" dt="2019-06-11T13:29:39.543" v="23" actId="1076"/>
          <ac:spMkLst>
            <pc:docMk/>
            <pc:sldMk cId="3851931566" sldId="265"/>
            <ac:spMk id="3" creationId="{3D4C3F75-C3FD-40DF-BA6C-BF508DBF12EF}"/>
          </ac:spMkLst>
        </pc:spChg>
        <pc:spChg chg="add del mod">
          <ac:chgData name="Flavio Locatelli Junior" userId="f431a731-bfe1-45d6-9819-0bbc0f060f64" providerId="ADAL" clId="{0FD8228D-48A6-45FE-ADF5-26F105901A86}" dt="2019-06-11T13:29:28.967" v="20" actId="478"/>
          <ac:spMkLst>
            <pc:docMk/>
            <pc:sldMk cId="3851931566" sldId="265"/>
            <ac:spMk id="5" creationId="{56585FD7-65E2-4305-BD59-F1CCBBD46033}"/>
          </ac:spMkLst>
        </pc:spChg>
        <pc:grpChg chg="add mod">
          <ac:chgData name="Flavio Locatelli Junior" userId="f431a731-bfe1-45d6-9819-0bbc0f060f64" providerId="ADAL" clId="{0FD8228D-48A6-45FE-ADF5-26F105901A86}" dt="2019-06-11T13:29:35.170" v="22" actId="1076"/>
          <ac:grpSpMkLst>
            <pc:docMk/>
            <pc:sldMk cId="3851931566" sldId="265"/>
            <ac:grpSpMk id="6" creationId="{814D98F3-4F7B-4715-9009-FA80BE3DB08B}"/>
          </ac:grpSpMkLst>
        </pc:grpChg>
      </pc:sldChg>
      <pc:sldChg chg="modSp">
        <pc:chgData name="Flavio Locatelli Junior" userId="f431a731-bfe1-45d6-9819-0bbc0f060f64" providerId="ADAL" clId="{0FD8228D-48A6-45FE-ADF5-26F105901A86}" dt="2019-06-11T13:55:49.845" v="122" actId="20577"/>
        <pc:sldMkLst>
          <pc:docMk/>
          <pc:sldMk cId="317229688" sldId="274"/>
        </pc:sldMkLst>
        <pc:spChg chg="mod">
          <ac:chgData name="Flavio Locatelli Junior" userId="f431a731-bfe1-45d6-9819-0bbc0f060f64" providerId="ADAL" clId="{0FD8228D-48A6-45FE-ADF5-26F105901A86}" dt="2019-06-11T13:55:49.845" v="122" actId="20577"/>
          <ac:spMkLst>
            <pc:docMk/>
            <pc:sldMk cId="317229688" sldId="274"/>
            <ac:spMk id="6" creationId="{C14338F3-20C3-4579-8390-8B694EF6D044}"/>
          </ac:spMkLst>
        </pc:spChg>
      </pc:sldChg>
      <pc:sldChg chg="add">
        <pc:chgData name="Flavio Locatelli Junior" userId="f431a731-bfe1-45d6-9819-0bbc0f060f64" providerId="ADAL" clId="{0FD8228D-48A6-45FE-ADF5-26F105901A86}" dt="2019-06-11T13:26:56.858" v="0"/>
        <pc:sldMkLst>
          <pc:docMk/>
          <pc:sldMk cId="1924240249" sldId="381"/>
        </pc:sldMkLst>
      </pc:sldChg>
      <pc:sldChg chg="add del">
        <pc:chgData name="Flavio Locatelli Junior" userId="f431a731-bfe1-45d6-9819-0bbc0f060f64" providerId="ADAL" clId="{0FD8228D-48A6-45FE-ADF5-26F105901A86}" dt="2019-06-11T13:28:23.094" v="7" actId="2696"/>
        <pc:sldMkLst>
          <pc:docMk/>
          <pc:sldMk cId="1248698240" sldId="398"/>
        </pc:sldMkLst>
      </pc:sldChg>
      <pc:sldChg chg="add del">
        <pc:chgData name="Flavio Locatelli Junior" userId="f431a731-bfe1-45d6-9819-0bbc0f060f64" providerId="ADAL" clId="{0FD8228D-48A6-45FE-ADF5-26F105901A86}" dt="2019-06-11T13:27:47.628" v="4" actId="2696"/>
        <pc:sldMkLst>
          <pc:docMk/>
          <pc:sldMk cId="363960058" sldId="424"/>
        </pc:sldMkLst>
      </pc:sldChg>
      <pc:sldChg chg="add del">
        <pc:chgData name="Flavio Locatelli Junior" userId="f431a731-bfe1-45d6-9819-0bbc0f060f64" providerId="ADAL" clId="{0FD8228D-48A6-45FE-ADF5-26F105901A86}" dt="2019-06-11T13:28:15.387" v="5" actId="2696"/>
        <pc:sldMkLst>
          <pc:docMk/>
          <pc:sldMk cId="3618167890" sldId="425"/>
        </pc:sldMkLst>
      </pc:sldChg>
      <pc:sldChg chg="add del">
        <pc:chgData name="Flavio Locatelli Junior" userId="f431a731-bfe1-45d6-9819-0bbc0f060f64" providerId="ADAL" clId="{0FD8228D-48A6-45FE-ADF5-26F105901A86}" dt="2019-06-11T13:28:18.559" v="6" actId="2696"/>
        <pc:sldMkLst>
          <pc:docMk/>
          <pc:sldMk cId="3782498527" sldId="426"/>
        </pc:sldMkLst>
      </pc:sldChg>
      <pc:sldChg chg="addSp delSp modSp add">
        <pc:chgData name="Flavio Locatelli Junior" userId="f431a731-bfe1-45d6-9819-0bbc0f060f64" providerId="ADAL" clId="{0FD8228D-48A6-45FE-ADF5-26F105901A86}" dt="2019-06-11T13:27:17.815" v="3" actId="478"/>
        <pc:sldMkLst>
          <pc:docMk/>
          <pc:sldMk cId="1736636006" sldId="1942"/>
        </pc:sldMkLst>
        <pc:spChg chg="add ord">
          <ac:chgData name="Flavio Locatelli Junior" userId="f431a731-bfe1-45d6-9819-0bbc0f060f64" providerId="ADAL" clId="{0FD8228D-48A6-45FE-ADF5-26F105901A86}" dt="2019-06-11T13:27:14.909" v="2" actId="167"/>
          <ac:spMkLst>
            <pc:docMk/>
            <pc:sldMk cId="1736636006" sldId="1942"/>
            <ac:spMk id="6" creationId="{1D64BD1B-5B55-4B29-8C2F-BA6D59F921DD}"/>
          </ac:spMkLst>
        </pc:spChg>
        <pc:picChg chg="del">
          <ac:chgData name="Flavio Locatelli Junior" userId="f431a731-bfe1-45d6-9819-0bbc0f060f64" providerId="ADAL" clId="{0FD8228D-48A6-45FE-ADF5-26F105901A86}" dt="2019-06-11T13:27:17.815" v="3" actId="478"/>
          <ac:picMkLst>
            <pc:docMk/>
            <pc:sldMk cId="1736636006" sldId="1942"/>
            <ac:picMk id="5" creationId="{AF2A7CD0-8377-4840-8B87-6C18737DE97F}"/>
          </ac:picMkLst>
        </pc:picChg>
      </pc:sldChg>
      <pc:sldChg chg="add">
        <pc:chgData name="Flavio Locatelli Junior" userId="f431a731-bfe1-45d6-9819-0bbc0f060f64" providerId="ADAL" clId="{0FD8228D-48A6-45FE-ADF5-26F105901A86}" dt="2019-06-11T13:26:56.858" v="0"/>
        <pc:sldMkLst>
          <pc:docMk/>
          <pc:sldMk cId="37112587" sldId="1944"/>
        </pc:sldMkLst>
      </pc:sldChg>
      <pc:sldChg chg="modSp">
        <pc:chgData name="Flavio Locatelli Junior" userId="f431a731-bfe1-45d6-9819-0bbc0f060f64" providerId="ADAL" clId="{0FD8228D-48A6-45FE-ADF5-26F105901A86}" dt="2019-06-11T13:52:54.722" v="120" actId="20577"/>
        <pc:sldMkLst>
          <pc:docMk/>
          <pc:sldMk cId="3911302652" sldId="1945"/>
        </pc:sldMkLst>
        <pc:spChg chg="mod">
          <ac:chgData name="Flavio Locatelli Junior" userId="f431a731-bfe1-45d6-9819-0bbc0f060f64" providerId="ADAL" clId="{0FD8228D-48A6-45FE-ADF5-26F105901A86}" dt="2019-06-11T13:52:54.722" v="120" actId="20577"/>
          <ac:spMkLst>
            <pc:docMk/>
            <pc:sldMk cId="3911302652" sldId="1945"/>
            <ac:spMk id="5" creationId="{D9276F62-6F41-4ABF-B4B9-14EAE7C42653}"/>
          </ac:spMkLst>
        </pc:spChg>
      </pc:sldChg>
      <pc:sldChg chg="modSp">
        <pc:chgData name="Flavio Locatelli Junior" userId="f431a731-bfe1-45d6-9819-0bbc0f060f64" providerId="ADAL" clId="{0FD8228D-48A6-45FE-ADF5-26F105901A86}" dt="2019-06-11T13:35:46.775" v="110" actId="20577"/>
        <pc:sldMkLst>
          <pc:docMk/>
          <pc:sldMk cId="3037460432" sldId="1947"/>
        </pc:sldMkLst>
        <pc:spChg chg="mod">
          <ac:chgData name="Flavio Locatelli Junior" userId="f431a731-bfe1-45d6-9819-0bbc0f060f64" providerId="ADAL" clId="{0FD8228D-48A6-45FE-ADF5-26F105901A86}" dt="2019-06-11T13:35:46.775" v="110" actId="20577"/>
          <ac:spMkLst>
            <pc:docMk/>
            <pc:sldMk cId="3037460432" sldId="1947"/>
            <ac:spMk id="3" creationId="{00000000-0000-0000-0000-000000000000}"/>
          </ac:spMkLst>
        </pc:spChg>
      </pc:sldChg>
      <pc:sldChg chg="modSp">
        <pc:chgData name="Flavio Locatelli Junior" userId="f431a731-bfe1-45d6-9819-0bbc0f060f64" providerId="ADAL" clId="{0FD8228D-48A6-45FE-ADF5-26F105901A86}" dt="2019-06-11T13:35:35.576" v="106" actId="20577"/>
        <pc:sldMkLst>
          <pc:docMk/>
          <pc:sldMk cId="3805528559" sldId="1948"/>
        </pc:sldMkLst>
        <pc:spChg chg="mod">
          <ac:chgData name="Flavio Locatelli Junior" userId="f431a731-bfe1-45d6-9819-0bbc0f060f64" providerId="ADAL" clId="{0FD8228D-48A6-45FE-ADF5-26F105901A86}" dt="2019-06-11T13:35:06.349" v="54" actId="20577"/>
          <ac:spMkLst>
            <pc:docMk/>
            <pc:sldMk cId="3805528559" sldId="1948"/>
            <ac:spMk id="6" creationId="{F7644FFD-19A5-4478-941F-D76DDFAB03DB}"/>
          </ac:spMkLst>
        </pc:spChg>
        <pc:spChg chg="mod">
          <ac:chgData name="Flavio Locatelli Junior" userId="f431a731-bfe1-45d6-9819-0bbc0f060f64" providerId="ADAL" clId="{0FD8228D-48A6-45FE-ADF5-26F105901A86}" dt="2019-06-11T13:35:35.576" v="106" actId="20577"/>
          <ac:spMkLst>
            <pc:docMk/>
            <pc:sldMk cId="3805528559" sldId="1948"/>
            <ac:spMk id="10" creationId="{E36A1216-6E3B-47F2-A684-08605772C307}"/>
          </ac:spMkLst>
        </pc:spChg>
      </pc:sldChg>
      <pc:sldChg chg="addSp delSp del">
        <pc:chgData name="Flavio Locatelli Junior" userId="f431a731-bfe1-45d6-9819-0bbc0f060f64" providerId="ADAL" clId="{0FD8228D-48A6-45FE-ADF5-26F105901A86}" dt="2019-06-11T13:43:20.969" v="116" actId="2696"/>
        <pc:sldMkLst>
          <pc:docMk/>
          <pc:sldMk cId="823052252" sldId="1949"/>
        </pc:sldMkLst>
        <pc:spChg chg="add del">
          <ac:chgData name="Flavio Locatelli Junior" userId="f431a731-bfe1-45d6-9819-0bbc0f060f64" providerId="ADAL" clId="{0FD8228D-48A6-45FE-ADF5-26F105901A86}" dt="2019-06-11T13:42:56.414" v="115" actId="478"/>
          <ac:spMkLst>
            <pc:docMk/>
            <pc:sldMk cId="823052252" sldId="1949"/>
            <ac:spMk id="4" creationId="{00000000-0000-0000-0000-000000000000}"/>
          </ac:spMkLst>
        </pc:spChg>
        <pc:spChg chg="del">
          <ac:chgData name="Flavio Locatelli Junior" userId="f431a731-bfe1-45d6-9819-0bbc0f060f64" providerId="ADAL" clId="{0FD8228D-48A6-45FE-ADF5-26F105901A86}" dt="2019-06-11T13:42:51.933" v="113" actId="478"/>
          <ac:spMkLst>
            <pc:docMk/>
            <pc:sldMk cId="823052252" sldId="1949"/>
            <ac:spMk id="5" creationId="{00000000-0000-0000-0000-000000000000}"/>
          </ac:spMkLst>
        </pc:spChg>
      </pc:sldChg>
      <pc:sldChg chg="add del">
        <pc:chgData name="Flavio Locatelli Junior" userId="f431a731-bfe1-45d6-9819-0bbc0f060f64" providerId="ADAL" clId="{0FD8228D-48A6-45FE-ADF5-26F105901A86}" dt="2019-06-11T13:42:37.353" v="112"/>
        <pc:sldMkLst>
          <pc:docMk/>
          <pc:sldMk cId="3019886487" sldId="194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s\Google%20Drive\SGC%20Central\Reuni&#227;o%20-%20CENTRAL\Reuni&#227;o%20CONSELHO%20ADM\5%20-%20Curitiba%20-%2023-04-2019\Material%20da%20Reuni&#227;o\dados%20sgc%20(1)%20-%20Fl&#225;vi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Dados%20Para%20AC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1800"/>
              <a:t>GARANTIAS</a:t>
            </a:r>
            <a:r>
              <a:rPr lang="pt-BR" sz="1800" baseline="0"/>
              <a:t> EMITIDAS - ACUMULADO</a:t>
            </a:r>
            <a:endParaRPr lang="pt-BR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8579290048084414E-2"/>
          <c:y val="0.10081426578564585"/>
          <c:w val="0.94251580437510585"/>
          <c:h val="0.7846475999463841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GARANTIAS EMITIDAS ANO'!$A$1:$P$1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1º TRIM 2019</c:v>
                </c:pt>
              </c:strCache>
            </c:strRef>
          </c:cat>
          <c:val>
            <c:numRef>
              <c:f>'TOTAL GARANTIAS EMITIDAS ANO'!$A$2:$P$2</c:f>
              <c:numCache>
                <c:formatCode>General</c:formatCode>
                <c:ptCount val="16"/>
                <c:pt idx="0">
                  <c:v>0.03</c:v>
                </c:pt>
                <c:pt idx="1">
                  <c:v>0.08</c:v>
                </c:pt>
                <c:pt idx="2">
                  <c:v>0.4</c:v>
                </c:pt>
                <c:pt idx="3" formatCode="0.0">
                  <c:v>1.46</c:v>
                </c:pt>
                <c:pt idx="4" formatCode="0.0">
                  <c:v>2.16</c:v>
                </c:pt>
                <c:pt idx="5" formatCode="0.0">
                  <c:v>3.19</c:v>
                </c:pt>
                <c:pt idx="6" formatCode="0.0">
                  <c:v>4.09</c:v>
                </c:pt>
                <c:pt idx="7" formatCode="0.0">
                  <c:v>5.32</c:v>
                </c:pt>
                <c:pt idx="8" formatCode="0.0">
                  <c:v>10.82</c:v>
                </c:pt>
                <c:pt idx="9" formatCode="0.0">
                  <c:v>18.86</c:v>
                </c:pt>
                <c:pt idx="10" formatCode="0.0">
                  <c:v>38.86</c:v>
                </c:pt>
                <c:pt idx="11" formatCode="0.0">
                  <c:v>79.86</c:v>
                </c:pt>
                <c:pt idx="12" formatCode="0.0">
                  <c:v>140.86000000000001</c:v>
                </c:pt>
                <c:pt idx="13" formatCode="0.0">
                  <c:v>258.86</c:v>
                </c:pt>
                <c:pt idx="14" formatCode="0.0">
                  <c:v>401.86</c:v>
                </c:pt>
                <c:pt idx="15" formatCode="0.0">
                  <c:v>434.86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F-49D4-8F32-DB4C0A4890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36840352"/>
        <c:axId val="636835760"/>
      </c:barChart>
      <c:catAx>
        <c:axId val="63684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835760"/>
        <c:crosses val="autoZero"/>
        <c:auto val="1"/>
        <c:lblAlgn val="ctr"/>
        <c:lblOffset val="100"/>
        <c:noMultiLvlLbl val="0"/>
      </c:catAx>
      <c:valAx>
        <c:axId val="6368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84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142,2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8-48C4-A269-59C0C74348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78,8 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8-48C4-A269-59C0C74348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63,4Mi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B8-48C4-A269-59C0C74348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Plan2!$B$2:$D$2</c:f>
              <c:strCache>
                <c:ptCount val="3"/>
                <c:pt idx="0">
                  <c:v>SISTEMA FINANCEIRO</c:v>
                </c:pt>
                <c:pt idx="1">
                  <c:v>GARANTIOESTE</c:v>
                </c:pt>
                <c:pt idx="2">
                  <c:v>DIFERENÇA</c:v>
                </c:pt>
              </c:strCache>
            </c:strRef>
          </c:cat>
          <c:val>
            <c:numRef>
              <c:f>Plan2!$B$3:$D$3</c:f>
              <c:numCache>
                <c:formatCode>#,##0.00</c:formatCode>
                <c:ptCount val="3"/>
                <c:pt idx="0">
                  <c:v>61.28</c:v>
                </c:pt>
                <c:pt idx="1">
                  <c:v>37.979999999999997</c:v>
                </c:pt>
                <c:pt idx="2">
                  <c:v>23.300000000000004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B8-48C4-A269-59C0C7434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86837760"/>
        <c:axId val="286834624"/>
        <c:axId val="0"/>
      </c:bar3DChart>
      <c:catAx>
        <c:axId val="2868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rgbClr val="916E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834624"/>
        <c:crosses val="autoZero"/>
        <c:auto val="1"/>
        <c:lblAlgn val="ctr"/>
        <c:lblOffset val="100"/>
        <c:noMultiLvlLbl val="0"/>
      </c:catAx>
      <c:valAx>
        <c:axId val="2868346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8683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0.87403</cdr:x>
      <cdr:y>0.12229</cdr:y>
    </cdr:from>
    <cdr:to>
      <cdr:x>0.92185</cdr:x>
      <cdr:y>0.22713</cdr:y>
    </cdr:to>
    <cdr:sp macro="" textlink="">
      <cdr:nvSpPr>
        <cdr:cNvPr id="2" name="Seta: Curva para Baixo 1">
          <a:extLst xmlns:a="http://schemas.openxmlformats.org/drawingml/2006/main">
            <a:ext uri="{FF2B5EF4-FFF2-40B4-BE49-F238E27FC236}">
              <a16:creationId xmlns:a16="http://schemas.microsoft.com/office/drawing/2014/main" id="{45A45AF5-6F25-4B67-8146-F4E9615D3828}"/>
            </a:ext>
          </a:extLst>
        </cdr:cNvPr>
        <cdr:cNvSpPr/>
      </cdr:nvSpPr>
      <cdr:spPr>
        <a:xfrm xmlns:a="http://schemas.openxmlformats.org/drawingml/2006/main" rot="18400360">
          <a:off x="7577882" y="670962"/>
          <a:ext cx="527985" cy="417691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0.62079</cdr:x>
      <cdr:y>0.26618</cdr:y>
    </cdr:from>
    <cdr:to>
      <cdr:x>0.82571</cdr:x>
      <cdr:y>0.37008</cdr:y>
    </cdr:to>
    <cdr:sp macro="" textlink="">
      <cdr:nvSpPr>
        <cdr:cNvPr id="3" name="Retângulo 2">
          <a:extLst xmlns:a="http://schemas.openxmlformats.org/drawingml/2006/main">
            <a:ext uri="{FF2B5EF4-FFF2-40B4-BE49-F238E27FC236}">
              <a16:creationId xmlns:a16="http://schemas.microsoft.com/office/drawing/2014/main" id="{73831E90-18BD-4EA6-A7FB-87219C93269A}"/>
            </a:ext>
          </a:extLst>
        </cdr:cNvPr>
        <cdr:cNvSpPr/>
      </cdr:nvSpPr>
      <cdr:spPr>
        <a:xfrm xmlns:a="http://schemas.openxmlformats.org/drawingml/2006/main">
          <a:off x="5421465" y="1340431"/>
          <a:ext cx="178960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>
              <a:solidFill>
                <a:schemeClr val="bg1"/>
              </a:solidFill>
            </a:rPr>
            <a:t>64,4%</a:t>
          </a:r>
          <a:endParaRPr lang="pt-BR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0.74988</cdr:x>
      <cdr:y>0.45616</cdr:y>
    </cdr:from>
    <cdr:to>
      <cdr:x>0.78151</cdr:x>
      <cdr:y>0.63914</cdr:y>
    </cdr:to>
    <cdr:sp macro="" textlink="">
      <cdr:nvSpPr>
        <cdr:cNvPr id="4" name="Seta: Curva para Baixo 3">
          <a:extLst xmlns:a="http://schemas.openxmlformats.org/drawingml/2006/main">
            <a:ext uri="{FF2B5EF4-FFF2-40B4-BE49-F238E27FC236}">
              <a16:creationId xmlns:a16="http://schemas.microsoft.com/office/drawing/2014/main" id="{887A71BF-CDE8-4229-AE1C-ED37FB5D2D88}"/>
            </a:ext>
          </a:extLst>
        </cdr:cNvPr>
        <cdr:cNvSpPr/>
      </cdr:nvSpPr>
      <cdr:spPr>
        <a:xfrm xmlns:a="http://schemas.openxmlformats.org/drawingml/2006/main" rot="18400360">
          <a:off x="6226268" y="2619776"/>
          <a:ext cx="921426" cy="276199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0.56268</cdr:x>
      <cdr:y>0.48618</cdr:y>
    </cdr:from>
    <cdr:to>
      <cdr:x>0.7676</cdr:x>
      <cdr:y>0.59008</cdr:y>
    </cdr:to>
    <cdr:sp macro="" textlink="">
      <cdr:nvSpPr>
        <cdr:cNvPr id="5" name="Retângulo 4">
          <a:extLst xmlns:a="http://schemas.openxmlformats.org/drawingml/2006/main">
            <a:ext uri="{FF2B5EF4-FFF2-40B4-BE49-F238E27FC236}">
              <a16:creationId xmlns:a16="http://schemas.microsoft.com/office/drawing/2014/main" id="{7576FDA6-9C61-40D8-BE10-8C7D659C59B1}"/>
            </a:ext>
          </a:extLst>
        </cdr:cNvPr>
        <cdr:cNvSpPr/>
      </cdr:nvSpPr>
      <cdr:spPr>
        <a:xfrm xmlns:a="http://schemas.openxmlformats.org/drawingml/2006/main">
          <a:off x="4913973" y="2448338"/>
          <a:ext cx="178960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>
              <a:solidFill>
                <a:schemeClr val="bg1"/>
              </a:solidFill>
            </a:rPr>
            <a:t>83,7%</a:t>
          </a:r>
          <a:endParaRPr lang="pt-BR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0.67907</cdr:x>
      <cdr:y>0.64225</cdr:y>
    </cdr:from>
    <cdr:to>
      <cdr:x>0.70589</cdr:x>
      <cdr:y>0.75454</cdr:y>
    </cdr:to>
    <cdr:sp macro="" textlink="">
      <cdr:nvSpPr>
        <cdr:cNvPr id="6" name="Seta: Curva para Baixo 5">
          <a:extLst xmlns:a="http://schemas.openxmlformats.org/drawingml/2006/main">
            <a:ext uri="{FF2B5EF4-FFF2-40B4-BE49-F238E27FC236}">
              <a16:creationId xmlns:a16="http://schemas.microsoft.com/office/drawing/2014/main" id="{3501F5AA-3A79-447A-8031-9F4C269C1092}"/>
            </a:ext>
          </a:extLst>
        </cdr:cNvPr>
        <cdr:cNvSpPr/>
      </cdr:nvSpPr>
      <cdr:spPr>
        <a:xfrm xmlns:a="http://schemas.openxmlformats.org/drawingml/2006/main" rot="18400360">
          <a:off x="5764855" y="3399873"/>
          <a:ext cx="565462" cy="234244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0.65493</cdr:y>
    </cdr:from>
    <cdr:to>
      <cdr:x>0.70492</cdr:x>
      <cdr:y>0.75883</cdr:y>
    </cdr:to>
    <cdr:sp macro="" textlink="">
      <cdr:nvSpPr>
        <cdr:cNvPr id="7" name="Retângulo 6">
          <a:extLst xmlns:a="http://schemas.openxmlformats.org/drawingml/2006/main">
            <a:ext uri="{FF2B5EF4-FFF2-40B4-BE49-F238E27FC236}">
              <a16:creationId xmlns:a16="http://schemas.microsoft.com/office/drawing/2014/main" id="{A981B4F5-FCB4-4138-BF06-29AC351554C7}"/>
            </a:ext>
          </a:extLst>
        </cdr:cNvPr>
        <cdr:cNvSpPr/>
      </cdr:nvSpPr>
      <cdr:spPr>
        <a:xfrm xmlns:a="http://schemas.openxmlformats.org/drawingml/2006/main">
          <a:off x="4366591" y="3298111"/>
          <a:ext cx="178960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>
              <a:solidFill>
                <a:schemeClr val="bg1"/>
              </a:solidFill>
            </a:rPr>
            <a:t>76,3%</a:t>
          </a:r>
          <a:endParaRPr lang="pt-BR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0.80407</cdr:x>
      <cdr:y>0.2587</cdr:y>
    </cdr:from>
    <cdr:to>
      <cdr:x>0.85018</cdr:x>
      <cdr:y>0.4609</cdr:y>
    </cdr:to>
    <cdr:sp macro="" textlink="">
      <cdr:nvSpPr>
        <cdr:cNvPr id="8" name="Seta: Curva para Baixo 7">
          <a:extLst xmlns:a="http://schemas.openxmlformats.org/drawingml/2006/main">
            <a:ext uri="{FF2B5EF4-FFF2-40B4-BE49-F238E27FC236}">
              <a16:creationId xmlns:a16="http://schemas.microsoft.com/office/drawing/2014/main" id="{61CC80E0-8A3B-435A-9301-52C34383EEE5}"/>
            </a:ext>
          </a:extLst>
        </cdr:cNvPr>
        <cdr:cNvSpPr/>
      </cdr:nvSpPr>
      <cdr:spPr>
        <a:xfrm xmlns:a="http://schemas.openxmlformats.org/drawingml/2006/main" rot="18400360">
          <a:off x="6714305" y="1610502"/>
          <a:ext cx="1018268" cy="402752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0.70855</cdr:x>
      <cdr:y>0.13153</cdr:y>
    </cdr:from>
    <cdr:to>
      <cdr:x>0.91347</cdr:x>
      <cdr:y>0.23543</cdr:y>
    </cdr:to>
    <cdr:sp macro="" textlink="">
      <cdr:nvSpPr>
        <cdr:cNvPr id="9" name="Retângulo 8">
          <a:extLst xmlns:a="http://schemas.openxmlformats.org/drawingml/2006/main">
            <a:ext uri="{FF2B5EF4-FFF2-40B4-BE49-F238E27FC236}">
              <a16:creationId xmlns:a16="http://schemas.microsoft.com/office/drawing/2014/main" id="{AC3C523A-4F31-4CA7-9458-EB60683692A0}"/>
            </a:ext>
          </a:extLst>
        </cdr:cNvPr>
        <cdr:cNvSpPr/>
      </cdr:nvSpPr>
      <cdr:spPr>
        <a:xfrm xmlns:a="http://schemas.openxmlformats.org/drawingml/2006/main">
          <a:off x="6187882" y="662362"/>
          <a:ext cx="178960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>
              <a:solidFill>
                <a:schemeClr val="bg1"/>
              </a:solidFill>
            </a:rPr>
            <a:t>8,21%</a:t>
          </a:r>
          <a:endParaRPr lang="pt-BR" sz="28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/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68D2CAB-7067-3649-9EC5-9E8D25805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523"/>
            <a:ext cx="12191993" cy="68579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C552DB-C249-2E42-B9D1-200FFFBE8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7060C915-99A7-3E48-B43E-197241368F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1806" y="2011679"/>
            <a:ext cx="5027596" cy="15111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 b="1" i="0">
                <a:solidFill>
                  <a:srgbClr val="FFC000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</a:t>
            </a:r>
            <a:br>
              <a:rPr lang="pt-BR" dirty="0"/>
            </a:br>
            <a:r>
              <a:rPr lang="pt-BR" dirty="0"/>
              <a:t>editar o título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299A8CDE-32EE-A845-B835-6FD3CB859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806" y="3650164"/>
            <a:ext cx="502759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112D02-C6BC-4655-B85C-8737EB2E0C71}"/>
              </a:ext>
            </a:extLst>
          </p:cNvPr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1" y="-12225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F4FF5-EC0E-5A49-BC93-057C7F30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D58647-16AA-0649-9486-B2B61396E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A8B2CD-3BDC-5042-A3B2-28CF5A930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CC52FE-1F91-5B44-B1D2-8F0FFE6D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656CE8-5164-9146-AAB0-8F48C491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0AC154-703C-0846-AB94-0DFAC424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06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C88058B-479D-7B45-ADA0-7368CB5CE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653087-B467-4431-9555-D3719B9EDAE4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6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/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68D2CAB-7067-3649-9EC5-9E8D25805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523"/>
            <a:ext cx="12191993" cy="68579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C552DB-C249-2E42-B9D1-200FFFBE8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7060C915-99A7-3E48-B43E-197241368F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1806" y="2011679"/>
            <a:ext cx="5027596" cy="15111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 b="1" i="0">
                <a:solidFill>
                  <a:srgbClr val="71D4ED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</a:t>
            </a:r>
            <a:br>
              <a:rPr lang="pt-BR" dirty="0"/>
            </a:br>
            <a:r>
              <a:rPr lang="pt-BR" dirty="0"/>
              <a:t>editar o título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299A8CDE-32EE-A845-B835-6FD3CB859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806" y="3650164"/>
            <a:ext cx="502759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</a:t>
            </a:r>
          </a:p>
          <a:p>
            <a:r>
              <a:rPr lang="pt-BR" dirty="0"/>
              <a:t>estilo do subtítulo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0F36C3-E038-4445-B5F4-125941DA5B2E}"/>
              </a:ext>
            </a:extLst>
          </p:cNvPr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C0B63-EFF9-4441-B7A8-CE6E73D7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9BD69-3E95-5F41-A168-B291D8C0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0A569-EBBF-2749-8757-6C009C56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9D9058-6AA9-A846-9CCB-AF3D2C3D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57383-7B06-6C4D-8253-08F9A55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09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9469720-3AC1-C64A-B556-182227360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9C0B63-EFF9-4441-B7A8-CE6E73D7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9BD69-3E95-5F41-A168-B291D8C0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0A569-EBBF-2749-8757-6C009C56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9D9058-6AA9-A846-9CCB-AF3D2C3D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57383-7B06-6C4D-8253-08F9A55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62E6583-36B5-44CD-86CC-EDBA276914D8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785C06B-11B2-B74B-A78A-44EAB303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881BF-7805-EE41-98CE-C0C8B0235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555852"/>
            <a:ext cx="10515600" cy="2247375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05CD82-D66E-1E43-BAC3-8EC623CB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9624"/>
            <a:ext cx="10515600" cy="850874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Editar estilos de texto Mestre
Segundo nível
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A4ED54-C246-1542-8862-E80ABC10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405086-C462-184E-A57C-BA83DAA4E0B0}" type="datetimeFigureOut">
              <a:rPr lang="pt-BR" smtClean="0"/>
              <a:pPr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C9B7-47AE-D84B-84E6-3BD9A817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74D5D9-6D11-0344-ADD5-8C4F0CB0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E7F08E-63AF-3243-9F7F-8F9D2567F2F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C011C1B-021F-4F41-9931-A92282E74372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D51CD-2935-6349-8946-F6A53C85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F10A6A-9F2B-CC4C-81D6-432268825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B6E825-B7D1-C742-B90F-6C3157AD2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DBAA34-8FB3-1442-A246-F43BA017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23C448-74CD-5A4A-AB1A-C2E77BBD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966851-DC82-254A-A9E6-F1519803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66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DA4C465-FE0D-8344-BA8B-7BB724D7F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404322-9C12-D344-90A4-E334559C1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766218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aqui uma frase de destaque.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F615AB-2F9D-4ABB-94CA-475E344B546D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3" y="-953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9835D-FBA5-7945-A0C5-7E05E2DC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87EFD2-1408-3A44-B87B-5A26610D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DD9252-CFBD-BC44-869D-809D9F8A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471B7A-87FC-A343-992E-5EB2B70A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95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83462C-FA16-2A4A-8034-3DBF41F7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E6D975E-8AEA-4543-9D33-9737C3FE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63ED74-D61B-DB4A-9361-BB1C610B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46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C0B63-EFF9-4441-B7A8-CE6E73D7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9BD69-3E95-5F41-A168-B291D8C0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0A569-EBBF-2749-8757-6C009C56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9D9058-6AA9-A846-9CCB-AF3D2C3D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57383-7B06-6C4D-8253-08F9A55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930F84-DACC-4CED-886C-2D08D4F4CDD3}"/>
              </a:ext>
            </a:extLst>
          </p:cNvPr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5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D1D33-40BA-164D-90E1-6B732E78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7ACC0-F655-C04A-A9D1-82FDFB16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8250E9-F6A5-E74B-8F20-C991796F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7BC1E0-D42E-0D4A-9638-ACD2C9E5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F75758-9931-B646-BF9D-31DBCCF8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527823-8909-A74A-A67E-9EEB6FA3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409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F4FF5-EC0E-5A49-BC93-057C7F30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D58647-16AA-0649-9486-B2B61396E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A8B2CD-3BDC-5042-A3B2-28CF5A930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CC52FE-1F91-5B44-B1D2-8F0FFE6D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656CE8-5164-9146-AAB0-8F48C491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0AC154-703C-0846-AB94-0DFAC424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573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C88058B-479D-7B45-ADA0-7368CB5CE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8E06DD-F7B7-44E4-B997-89668E124394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0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/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68D2CAB-7067-3649-9EC5-9E8D25805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523"/>
            <a:ext cx="12191993" cy="68579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C552DB-C249-2E42-B9D1-200FFFBE8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7060C915-99A7-3E48-B43E-197241368F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1806" y="2011679"/>
            <a:ext cx="5027596" cy="15111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 b="1" i="0">
                <a:solidFill>
                  <a:srgbClr val="C94F9A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</a:t>
            </a:r>
            <a:br>
              <a:rPr lang="pt-BR" dirty="0"/>
            </a:br>
            <a:r>
              <a:rPr lang="pt-BR" dirty="0"/>
              <a:t>editar o título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299A8CDE-32EE-A845-B835-6FD3CB859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806" y="3650164"/>
            <a:ext cx="502759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</a:t>
            </a:r>
          </a:p>
          <a:p>
            <a:r>
              <a:rPr lang="pt-BR" dirty="0"/>
              <a:t>estilo do subtítulo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62F07B-F0DC-47AE-8BD5-65C675520424}"/>
              </a:ext>
            </a:extLst>
          </p:cNvPr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3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C0B63-EFF9-4441-B7A8-CE6E73D7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9BD69-3E95-5F41-A168-B291D8C0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0A569-EBBF-2749-8757-6C009C56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9D9058-6AA9-A846-9CCB-AF3D2C3D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57383-7B06-6C4D-8253-08F9A55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579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9469720-3AC1-C64A-B556-182227360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9C0B63-EFF9-4441-B7A8-CE6E73D7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9BD69-3E95-5F41-A168-B291D8C0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0A569-EBBF-2749-8757-6C009C56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9D9058-6AA9-A846-9CCB-AF3D2C3D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57383-7B06-6C4D-8253-08F9A55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E54D2B-93E9-4477-A561-FB10DDD01450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5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785C06B-11B2-B74B-A78A-44EAB303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881BF-7805-EE41-98CE-C0C8B0235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555852"/>
            <a:ext cx="10515600" cy="2247375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05CD82-D66E-1E43-BAC3-8EC623CB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9624"/>
            <a:ext cx="10515600" cy="850874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Editar estilos de texto Mestre
Segundo nível
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A4ED54-C246-1542-8862-E80ABC10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405086-C462-184E-A57C-BA83DAA4E0B0}" type="datetimeFigureOut">
              <a:rPr lang="pt-BR" smtClean="0"/>
              <a:pPr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C9B7-47AE-D84B-84E6-3BD9A817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74D5D9-6D11-0344-ADD5-8C4F0CB0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E7F08E-63AF-3243-9F7F-8F9D2567F2F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25CD3A-9F14-4878-937F-5F6E04BA3A79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86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D51CD-2935-6349-8946-F6A53C85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F10A6A-9F2B-CC4C-81D6-432268825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B6E825-B7D1-C742-B90F-6C3157AD2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DBAA34-8FB3-1442-A246-F43BA017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23C448-74CD-5A4A-AB1A-C2E77BBD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966851-DC82-254A-A9E6-F1519803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773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DA4C465-FE0D-8344-BA8B-7BB724D7F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404322-9C12-D344-90A4-E334559C1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766218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aqui uma frase de destaque.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A1E65C-2B58-491C-88CF-47292072D8E2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52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9835D-FBA5-7945-A0C5-7E05E2DC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87EFD2-1408-3A44-B87B-5A26610D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DD9252-CFBD-BC44-869D-809D9F8A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471B7A-87FC-A343-992E-5EB2B70A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9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9469720-3AC1-C64A-B556-182227360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9C0B63-EFF9-4441-B7A8-CE6E73D7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9BD69-3E95-5F41-A168-B291D8C0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0A569-EBBF-2749-8757-6C009C56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9D9058-6AA9-A846-9CCB-AF3D2C3D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57383-7B06-6C4D-8253-08F9A55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E28DAF1-4DFB-4B40-8AA3-E4238D6E768D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47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83462C-FA16-2A4A-8034-3DBF41F7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E6D975E-8AEA-4543-9D33-9737C3FE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63ED74-D61B-DB4A-9361-BB1C610B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550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D1D33-40BA-164D-90E1-6B732E78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7ACC0-F655-C04A-A9D1-82FDFB16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8250E9-F6A5-E74B-8F20-C991796F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7BC1E0-D42E-0D4A-9638-ACD2C9E5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F75758-9931-B646-BF9D-31DBCCF8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527823-8909-A74A-A67E-9EEB6FA3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744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F4FF5-EC0E-5A49-BC93-057C7F30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D58647-16AA-0649-9486-B2B61396E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A8B2CD-3BDC-5042-A3B2-28CF5A930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CC52FE-1F91-5B44-B1D2-8F0FFE6D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656CE8-5164-9146-AAB0-8F48C491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0AC154-703C-0846-AB94-0DFAC424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83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C88058B-479D-7B45-ADA0-7368CB5CE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303AD6C-CA87-4261-AC71-2552B3B9CE17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7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2072641"/>
            <a:ext cx="7556863" cy="1632172"/>
          </a:xfrm>
          <a:prstGeom prst="rect">
            <a:avLst/>
          </a:prstGeom>
        </p:spPr>
        <p:txBody>
          <a:bodyPr anchor="ctr"/>
          <a:lstStyle>
            <a:lvl1pPr algn="ctr">
              <a:defRPr lang="pt-BR" sz="40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3775567"/>
            <a:ext cx="7556863" cy="520337"/>
          </a:xfrm>
          <a:prstGeom prst="rect">
            <a:avLst/>
          </a:prstGeom>
        </p:spPr>
        <p:txBody>
          <a:bodyPr anchor="ctr"/>
          <a:lstStyle>
            <a:lvl1pPr algn="ctr">
              <a:defRPr lang="pt-BR" sz="2400" b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457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670"/>
            <a:ext cx="10515600" cy="79248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73BB"/>
                </a:solidFill>
                <a:latin typeface="+mn-lt"/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18903"/>
            <a:ext cx="10515600" cy="515806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183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ctr"/>
          <a:lstStyle>
            <a:lvl1pPr algn="ctr">
              <a:defRPr lang="pt-BR" sz="48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227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"/>
            <a:ext cx="9205685" cy="914399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062447"/>
            <a:ext cx="5156200" cy="511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062447"/>
            <a:ext cx="5156200" cy="511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351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2"/>
            <a:ext cx="9273237" cy="914399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001894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1825807"/>
            <a:ext cx="5158316" cy="436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001894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1825807"/>
            <a:ext cx="5183717" cy="436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85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"/>
            <a:ext cx="9228908" cy="896982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54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785C06B-11B2-B74B-A78A-44EAB303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881BF-7805-EE41-98CE-C0C8B0235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555852"/>
            <a:ext cx="10515600" cy="224737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05CD82-D66E-1E43-BAC3-8EC623CB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9624"/>
            <a:ext cx="10515600" cy="850874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A4ED54-C246-1542-8862-E80ABC10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405086-C462-184E-A57C-BA83DAA4E0B0}" type="datetimeFigureOut">
              <a:rPr lang="pt-BR" smtClean="0"/>
              <a:pPr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C9B7-47AE-D84B-84E6-3BD9A817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74D5D9-6D11-0344-ADD5-8C4F0CB0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E7F08E-63AF-3243-9F7F-8F9D2567F2F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CCC062D-5E58-4254-9B3A-501B776DEEE0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52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"/>
            <a:ext cx="9228908" cy="896982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181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06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0"/>
            <a:ext cx="9250015" cy="888274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987426"/>
            <a:ext cx="3932767" cy="488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6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1"/>
            <a:ext cx="9284848" cy="896983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987426"/>
            <a:ext cx="3932767" cy="488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9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D51CD-2935-6349-8946-F6A53C85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F10A6A-9F2B-CC4C-81D6-432268825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B6E825-B7D1-C742-B90F-6C3157AD2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DBAA34-8FB3-1442-A246-F43BA017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23C448-74CD-5A4A-AB1A-C2E77BBD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966851-DC82-254A-A9E6-F1519803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42F653A-F890-438A-A367-9755BBDCE58E}"/>
              </a:ext>
            </a:extLst>
          </p:cNvPr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2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DA4C465-FE0D-8344-BA8B-7BB724D7F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404322-9C12-D344-90A4-E334559C1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766218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aqui uma frase de destaque.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E66B53-7154-47B1-8A5F-38840E7F27A7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3" y="-1825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9835D-FBA5-7945-A0C5-7E05E2DC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87EFD2-1408-3A44-B87B-5A26610D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DD9252-CFBD-BC44-869D-809D9F8A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471B7A-87FC-A343-992E-5EB2B70A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40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83462C-FA16-2A4A-8034-3DBF41F7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E6D975E-8AEA-4543-9D33-9737C3FE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63ED74-D61B-DB4A-9361-BB1C610B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16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D1D33-40BA-164D-90E1-6B732E78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7ACC0-F655-C04A-A9D1-82FDFB16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8250E9-F6A5-E74B-8F20-C991796F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7BC1E0-D42E-0D4A-9638-ACD2C9E5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F75758-9931-B646-BF9D-31DBCCF8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527823-8909-A74A-A67E-9EEB6FA3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41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1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FD786BC-D45E-9141-B32E-B41931BECD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DCBB31-157A-494A-9A6E-419D152B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84EBE-0F03-4744-9515-2149D73A1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7AF1C8-7C77-EC41-8F09-E8807F632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A1BF86-6D46-424B-84C8-FF36B0345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77E89A-45DE-F24A-B7EE-9C454A070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22ED27D-81BE-4FF4-AAEB-B47FBC99A624}"/>
              </a:ext>
            </a:extLst>
          </p:cNvPr>
          <p:cNvPicPr/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FD786BC-D45E-9141-B32E-B41931BECD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DCBB31-157A-494A-9A6E-419D152B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84EBE-0F03-4744-9515-2149D73A1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7AF1C8-7C77-EC41-8F09-E8807F632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A1BF86-6D46-424B-84C8-FF36B0345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77E89A-45DE-F24A-B7EE-9C454A070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7332423-B331-41BE-943D-D6C1435FE448}"/>
              </a:ext>
            </a:extLst>
          </p:cNvPr>
          <p:cNvPicPr/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FD786BC-D45E-9141-B32E-B41931BECD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DCBB31-157A-494A-9A6E-419D152B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84EBE-0F03-4744-9515-2149D73A1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7AF1C8-7C77-EC41-8F09-E8807F632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5086-C462-184E-A57C-BA83DAA4E0B0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A1BF86-6D46-424B-84C8-FF36B0345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77E89A-45DE-F24A-B7EE-9C454A070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F08E-63AF-3243-9F7F-8F9D2567F2F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9FEF9CB-9360-48E4-8D7F-235E71A4CE09}"/>
              </a:ext>
            </a:extLst>
          </p:cNvPr>
          <p:cNvPicPr/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9421" y1="18231" x2="84991" y2="60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8DAFB-6351-2449-9888-C8B912457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076" y="2448790"/>
            <a:ext cx="5027596" cy="151116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SOCIEDADE DE GARANTIA DE CRÉDITO</a:t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C9F985-DDD4-4A5D-A3BB-E8CF59CAD554}"/>
              </a:ext>
            </a:extLst>
          </p:cNvPr>
          <p:cNvSpPr txBox="1">
            <a:spLocks/>
          </p:cNvSpPr>
          <p:nvPr/>
        </p:nvSpPr>
        <p:spPr>
          <a:xfrm>
            <a:off x="6751076" y="4350477"/>
            <a:ext cx="5027596" cy="15111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C000"/>
                </a:solidFill>
                <a:latin typeface="Helvetica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altLang="pt-BR" b="0" dirty="0">
                <a:solidFill>
                  <a:schemeClr val="bg1"/>
                </a:solidFill>
                <a:latin typeface="Arial" panose="020B0604020202020204" pitchFamily="34" charset="0"/>
              </a:rPr>
              <a:t>PROPOSTA:</a:t>
            </a:r>
          </a:p>
          <a:p>
            <a:r>
              <a:rPr lang="pt-BR" altLang="pt-BR" b="0" dirty="0">
                <a:solidFill>
                  <a:schemeClr val="bg1"/>
                </a:solidFill>
                <a:latin typeface="Arial" panose="020B0604020202020204" pitchFamily="34" charset="0"/>
              </a:rPr>
              <a:t>Ampliar a parceria das Sociedade de Garantia de Crédito com Instituições Financeiras, Prefeituras e Associações.</a:t>
            </a:r>
          </a:p>
          <a:p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9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1">
            <a:extLst>
              <a:ext uri="{FF2B5EF4-FFF2-40B4-BE49-F238E27FC236}">
                <a16:creationId xmlns:a16="http://schemas.microsoft.com/office/drawing/2014/main" id="{3D4C3F75-C3FD-40DF-BA6C-BF508DBF12EF}"/>
              </a:ext>
            </a:extLst>
          </p:cNvPr>
          <p:cNvSpPr/>
          <p:nvPr/>
        </p:nvSpPr>
        <p:spPr>
          <a:xfrm>
            <a:off x="-506543" y="3495035"/>
            <a:ext cx="12192000" cy="2802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b="1" dirty="0"/>
              <a:t> 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2800" dirty="0">
                <a:latin typeface="+mj-lt"/>
              </a:rPr>
              <a:t>0800 570 0800   |   SEBRAEPR.COM.BR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14D98F3-4F7B-4715-9009-FA80BE3DB08B}"/>
              </a:ext>
            </a:extLst>
          </p:cNvPr>
          <p:cNvGrpSpPr/>
          <p:nvPr/>
        </p:nvGrpSpPr>
        <p:grpSpPr>
          <a:xfrm>
            <a:off x="3438550" y="137490"/>
            <a:ext cx="3798233" cy="5242113"/>
            <a:chOff x="4736064" y="190499"/>
            <a:chExt cx="4064475" cy="547955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CC791AB-F1D7-4795-9CCA-340DE143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6064" y="190499"/>
              <a:ext cx="4064475" cy="4220136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F00B649-D62A-4CB1-981C-C77B264AF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6064" y="4410634"/>
              <a:ext cx="4064475" cy="1259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93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3D68393-44A8-4778-8070-6D6B4B7231A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9736" y="1818382"/>
            <a:ext cx="879252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SOCIEDADE DE</a:t>
            </a:r>
          </a:p>
          <a:p>
            <a:pPr algn="ctr"/>
            <a:r>
              <a:rPr lang="es-ES_tradn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GARANTIA DE CRÉDITO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DAE43E-B883-4A4C-9D16-D68677FFA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30" y="2809461"/>
            <a:ext cx="6832127" cy="33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4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D64BD1B-5B55-4B29-8C2F-BA6D59F921D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BBCA1E9-82B1-4C43-A952-EBD3F5F91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8504" y="1470991"/>
          <a:ext cx="11171583" cy="515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99A55E-389B-455C-8A45-6893C9C97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043" y="341532"/>
            <a:ext cx="7727565" cy="86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ESTATÍSTICAS E RESULTADOS</a:t>
            </a:r>
          </a:p>
        </p:txBody>
      </p:sp>
    </p:spTree>
    <p:extLst>
      <p:ext uri="{BB962C8B-B14F-4D97-AF65-F5344CB8AC3E}">
        <p14:creationId xmlns:p14="http://schemas.microsoft.com/office/powerpoint/2010/main" val="17366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668640C-548D-4E0B-81E5-07BE68E5EF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ângulo Arredondado em um Canto Diagonal 44"/>
          <p:cNvSpPr/>
          <p:nvPr/>
        </p:nvSpPr>
        <p:spPr>
          <a:xfrm>
            <a:off x="944220" y="1324609"/>
            <a:ext cx="10277475" cy="41045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 ADMINISTRADOS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26910" y="2071624"/>
            <a:ext cx="577874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43529" y="4520038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43529" y="2520572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843529" y="3516124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0"/>
            <a:ext cx="9228908" cy="1077677"/>
          </a:xfrm>
        </p:spPr>
        <p:txBody>
          <a:bodyPr/>
          <a:lstStyle/>
          <a:p>
            <a:r>
              <a:rPr lang="es-ES_tradnl" sz="4800" dirty="0">
                <a:solidFill>
                  <a:schemeClr val="bg1"/>
                </a:solidFill>
              </a:rPr>
              <a:t>SGC no BRASIL</a:t>
            </a:r>
            <a:endParaRPr lang="pt-BR" sz="4800" dirty="0"/>
          </a:p>
        </p:txBody>
      </p:sp>
      <p:sp>
        <p:nvSpPr>
          <p:cNvPr id="6" name="Retângulo 5"/>
          <p:cNvSpPr/>
          <p:nvPr/>
        </p:nvSpPr>
        <p:spPr>
          <a:xfrm>
            <a:off x="683737" y="2622041"/>
            <a:ext cx="6076500" cy="1058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620,1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endParaRPr kumimoji="0" lang="es-ES_tradnl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41267" y="2547496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84568" y="3973681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72D4467A-1922-4D3D-BB98-8AD273260A27}"/>
              </a:ext>
            </a:extLst>
          </p:cNvPr>
          <p:cNvSpPr/>
          <p:nvPr/>
        </p:nvSpPr>
        <p:spPr>
          <a:xfrm>
            <a:off x="2771343" y="3401860"/>
            <a:ext cx="25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financiamentos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7689EB-342B-401F-B553-5B45EB27D66A}"/>
              </a:ext>
            </a:extLst>
          </p:cNvPr>
          <p:cNvSpPr/>
          <p:nvPr/>
        </p:nvSpPr>
        <p:spPr>
          <a:xfrm>
            <a:off x="2677044" y="4842358"/>
            <a:ext cx="178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garantias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276F62-6F41-4ABF-B4B9-14EAE7C42653}"/>
              </a:ext>
            </a:extLst>
          </p:cNvPr>
          <p:cNvSpPr/>
          <p:nvPr/>
        </p:nvSpPr>
        <p:spPr>
          <a:xfrm>
            <a:off x="1030616" y="1902407"/>
            <a:ext cx="362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13.078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empresas </a:t>
            </a:r>
            <a:r>
              <a:rPr kumimoji="0" lang="es-ES_trad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associadas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9C5128-FA84-4AD7-A182-9B6269640EAD}"/>
              </a:ext>
            </a:extLst>
          </p:cNvPr>
          <p:cNvSpPr/>
          <p:nvPr/>
        </p:nvSpPr>
        <p:spPr>
          <a:xfrm>
            <a:off x="668996" y="4199198"/>
            <a:ext cx="46875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434,9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88BF56F-8C64-44FD-9645-DBC82BACC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3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colorTemperature colorTemp="7200"/>
                    </a14:imgEffect>
                    <a14:imgEffect>
                      <a14:saturation sat="203000"/>
                    </a14:imgEffect>
                    <a14:imgEffect>
                      <a14:brightnessContrast bright="50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1435"/>
          <a:stretch/>
        </p:blipFill>
        <p:spPr>
          <a:xfrm>
            <a:off x="5187292" y="230466"/>
            <a:ext cx="7301270" cy="6346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Conector Reto 28">
            <a:extLst>
              <a:ext uri="{FF2B5EF4-FFF2-40B4-BE49-F238E27FC236}">
                <a16:creationId xmlns:a16="http://schemas.microsoft.com/office/drawing/2014/main" id="{F6AAF41D-679D-4282-A825-9C35DA99440C}"/>
              </a:ext>
            </a:extLst>
          </p:cNvPr>
          <p:cNvCxnSpPr/>
          <p:nvPr/>
        </p:nvCxnSpPr>
        <p:spPr>
          <a:xfrm>
            <a:off x="383267" y="5366232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EA7F42EE-3C70-4141-9908-07AB0B9EA641}"/>
              </a:ext>
            </a:extLst>
          </p:cNvPr>
          <p:cNvSpPr/>
          <p:nvPr/>
        </p:nvSpPr>
        <p:spPr>
          <a:xfrm>
            <a:off x="2675743" y="6234909"/>
            <a:ext cx="246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garantias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vivas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63E786B-9A66-469F-83CC-7DC7EFF9E5DF}"/>
              </a:ext>
            </a:extLst>
          </p:cNvPr>
          <p:cNvSpPr/>
          <p:nvPr/>
        </p:nvSpPr>
        <p:spPr>
          <a:xfrm>
            <a:off x="667695" y="5591749"/>
            <a:ext cx="46875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203,9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9E9927A-7768-4B69-86CE-600C339FF6CF}"/>
              </a:ext>
            </a:extLst>
          </p:cNvPr>
          <p:cNvSpPr txBox="1"/>
          <p:nvPr/>
        </p:nvSpPr>
        <p:spPr>
          <a:xfrm>
            <a:off x="7756980" y="2768105"/>
            <a:ext cx="2181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 Médio Garantido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70,1%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BA9137A-DE08-4123-9BA2-FB17C7288C49}"/>
              </a:ext>
            </a:extLst>
          </p:cNvPr>
          <p:cNvSpPr txBox="1"/>
          <p:nvPr/>
        </p:nvSpPr>
        <p:spPr>
          <a:xfrm>
            <a:off x="7892999" y="4793957"/>
            <a:ext cx="2181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Amortizado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Calibri" panose="020F0502020204030204"/>
              </a:rPr>
              <a:t>53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,2%</a:t>
            </a:r>
          </a:p>
        </p:txBody>
      </p:sp>
    </p:spTree>
    <p:extLst>
      <p:ext uri="{BB962C8B-B14F-4D97-AF65-F5344CB8AC3E}">
        <p14:creationId xmlns:p14="http://schemas.microsoft.com/office/powerpoint/2010/main" val="371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Arredondado em um Canto Diagonal 44"/>
          <p:cNvSpPr/>
          <p:nvPr/>
        </p:nvSpPr>
        <p:spPr>
          <a:xfrm>
            <a:off x="944220" y="1324609"/>
            <a:ext cx="10277475" cy="41045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 ADMINISTRADOS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26910" y="2071624"/>
            <a:ext cx="577874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43529" y="4520038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43529" y="2520572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843529" y="3516124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0"/>
            <a:ext cx="9228908" cy="1077677"/>
          </a:xfrm>
        </p:spPr>
        <p:txBody>
          <a:bodyPr/>
          <a:lstStyle/>
          <a:p>
            <a:r>
              <a:rPr lang="es-ES_tradnl" sz="4800" dirty="0">
                <a:solidFill>
                  <a:schemeClr val="bg1"/>
                </a:solidFill>
              </a:rPr>
              <a:t>SGC no PARANÁ</a:t>
            </a:r>
            <a:endParaRPr lang="pt-BR" sz="4800" dirty="0"/>
          </a:p>
        </p:txBody>
      </p:sp>
      <p:sp>
        <p:nvSpPr>
          <p:cNvPr id="6" name="Retângulo 5"/>
          <p:cNvSpPr/>
          <p:nvPr/>
        </p:nvSpPr>
        <p:spPr>
          <a:xfrm>
            <a:off x="941267" y="2333502"/>
            <a:ext cx="6076500" cy="1058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328,2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endParaRPr kumimoji="0" lang="es-ES_tradnl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41267" y="2354992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960783" y="4092827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56" y="0"/>
            <a:ext cx="6147962" cy="539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Grupo 32"/>
          <p:cNvGrpSpPr/>
          <p:nvPr/>
        </p:nvGrpSpPr>
        <p:grpSpPr>
          <a:xfrm>
            <a:off x="960783" y="4927231"/>
            <a:ext cx="10277475" cy="1121144"/>
            <a:chOff x="990600" y="4803406"/>
            <a:chExt cx="10277475" cy="1121144"/>
          </a:xfrm>
        </p:grpSpPr>
        <p:sp>
          <p:nvSpPr>
            <p:cNvPr id="34" name="Retângulo Arredondado em um Canto Diagonal 33"/>
            <p:cNvSpPr/>
            <p:nvPr/>
          </p:nvSpPr>
          <p:spPr>
            <a:xfrm>
              <a:off x="990600" y="4803406"/>
              <a:ext cx="10277475" cy="1121144"/>
            </a:xfrm>
            <a:prstGeom prst="round2Diag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INSTITUIÇÕES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FINANCEIRAS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CONVENIADAS</a:t>
              </a:r>
            </a:p>
          </p:txBody>
        </p:sp>
        <p:sp>
          <p:nvSpPr>
            <p:cNvPr id="35" name="Retângulo Arredondado em um Canto Diagonal 34"/>
            <p:cNvSpPr/>
            <p:nvPr/>
          </p:nvSpPr>
          <p:spPr>
            <a:xfrm>
              <a:off x="2838449" y="4938377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tângulo Arredondado em um Canto Diagonal 35"/>
            <p:cNvSpPr/>
            <p:nvPr/>
          </p:nvSpPr>
          <p:spPr>
            <a:xfrm>
              <a:off x="4519673" y="4948580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tângulo Arredondado em um Canto Diagonal 36"/>
            <p:cNvSpPr/>
            <p:nvPr/>
          </p:nvSpPr>
          <p:spPr>
            <a:xfrm>
              <a:off x="6194151" y="4948580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tângulo Arredondado em um Canto Diagonal 37"/>
            <p:cNvSpPr/>
            <p:nvPr/>
          </p:nvSpPr>
          <p:spPr>
            <a:xfrm>
              <a:off x="7875374" y="4958783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tângulo Arredondado em um Canto Diagonal 38"/>
            <p:cNvSpPr/>
            <p:nvPr/>
          </p:nvSpPr>
          <p:spPr>
            <a:xfrm>
              <a:off x="9549853" y="4948580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347" y="5125700"/>
              <a:ext cx="1239426" cy="554407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175" y="4965809"/>
              <a:ext cx="828760" cy="853086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612" y="5191602"/>
              <a:ext cx="1473718" cy="474893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599" y="5191602"/>
              <a:ext cx="1371963" cy="423362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977" y="5195972"/>
              <a:ext cx="1471673" cy="418503"/>
            </a:xfrm>
            <a:prstGeom prst="rect">
              <a:avLst/>
            </a:prstGeom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72D4467A-1922-4D3D-BB98-8AD273260A27}"/>
              </a:ext>
            </a:extLst>
          </p:cNvPr>
          <p:cNvSpPr/>
          <p:nvPr/>
        </p:nvSpPr>
        <p:spPr>
          <a:xfrm>
            <a:off x="3028873" y="3113321"/>
            <a:ext cx="25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financiamentos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7689EB-342B-401F-B553-5B45EB27D66A}"/>
              </a:ext>
            </a:extLst>
          </p:cNvPr>
          <p:cNvSpPr/>
          <p:nvPr/>
        </p:nvSpPr>
        <p:spPr>
          <a:xfrm>
            <a:off x="2968831" y="4082861"/>
            <a:ext cx="178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garantias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276F62-6F41-4ABF-B4B9-14EAE7C42653}"/>
              </a:ext>
            </a:extLst>
          </p:cNvPr>
          <p:cNvSpPr/>
          <p:nvPr/>
        </p:nvSpPr>
        <p:spPr>
          <a:xfrm>
            <a:off x="1030616" y="1709903"/>
            <a:ext cx="2316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7.623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empresas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9C5128-FA84-4AD7-A182-9B6269640EAD}"/>
              </a:ext>
            </a:extLst>
          </p:cNvPr>
          <p:cNvSpPr/>
          <p:nvPr/>
        </p:nvSpPr>
        <p:spPr>
          <a:xfrm>
            <a:off x="960783" y="3439701"/>
            <a:ext cx="46875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233,5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30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35" y="-404446"/>
            <a:ext cx="9144732" cy="801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>
                <a:solidFill>
                  <a:srgbClr val="0070C0"/>
                </a:solidFill>
              </a:rPr>
              <a:t>SGC no PARANÁ</a:t>
            </a:r>
            <a:endParaRPr lang="pt-BR" sz="4000" dirty="0">
              <a:solidFill>
                <a:srgbClr val="0070C0"/>
              </a:solidFill>
            </a:endParaRPr>
          </a:p>
        </p:txBody>
      </p:sp>
      <p:sp>
        <p:nvSpPr>
          <p:cNvPr id="6" name="Retângulo Arredondado em um Canto Diagonal 4">
            <a:extLst>
              <a:ext uri="{FF2B5EF4-FFF2-40B4-BE49-F238E27FC236}">
                <a16:creationId xmlns:a16="http://schemas.microsoft.com/office/drawing/2014/main" id="{C14338F3-20C3-4579-8390-8B694EF6D044}"/>
              </a:ext>
            </a:extLst>
          </p:cNvPr>
          <p:cNvSpPr/>
          <p:nvPr/>
        </p:nvSpPr>
        <p:spPr>
          <a:xfrm>
            <a:off x="509479" y="2838083"/>
            <a:ext cx="3002279" cy="1533525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municípios</a:t>
            </a: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2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93183" y="334853"/>
            <a:ext cx="5091647" cy="968164"/>
          </a:xfrm>
          <a:prstGeom prst="rect">
            <a:avLst/>
          </a:prstGeom>
          <a:solidFill>
            <a:srgbClr val="E0A8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12311" y="4033338"/>
            <a:ext cx="3933338" cy="19690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" y="334853"/>
            <a:ext cx="208968" cy="968164"/>
          </a:xfrm>
          <a:prstGeom prst="rect">
            <a:avLst/>
          </a:prstGeom>
          <a:solidFill>
            <a:srgbClr val="16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4713667" y="711288"/>
          <a:ext cx="812993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93401" y="1668114"/>
            <a:ext cx="2638864" cy="2194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77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TOTAL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77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OPERAÇÕES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3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328,2 mi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7382" y="4189925"/>
            <a:ext cx="4176285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TAXAS DE JUROS MÉDIA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PRATICADAS NO PERÍODO (7 anos):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Na Instituição financeira: </a:t>
            </a:r>
            <a:r>
              <a:rPr kumimoji="0" lang="pt-BR" sz="1867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2,50% a.m.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Pela SGC: </a:t>
            </a:r>
            <a:r>
              <a:rPr kumimoji="0" lang="pt-BR" sz="1867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1,45% a.m.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8700375" y="1471560"/>
            <a:ext cx="2501723" cy="12913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1200" cap="none" spc="0" normalizeH="0" baseline="0" noProof="0" dirty="0">
                <a:ln>
                  <a:noFill/>
                </a:ln>
                <a:solidFill>
                  <a:srgbClr val="916E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Redução do Custo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1200" cap="none" spc="0" normalizeH="0" baseline="0" noProof="0" dirty="0">
                <a:ln>
                  <a:noFill/>
                </a:ln>
                <a:solidFill>
                  <a:srgbClr val="916E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financeiro em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916E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8969" y="522190"/>
            <a:ext cx="5075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IMPACTO COM AS SGC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533934" y="1348393"/>
            <a:ext cx="2834606" cy="1173281"/>
          </a:xfrm>
          <a:prstGeom prst="rect">
            <a:avLst/>
          </a:prstGeom>
          <a:noFill/>
          <a:ln>
            <a:solidFill>
              <a:srgbClr val="91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7146" y="1526447"/>
            <a:ext cx="3958503" cy="2408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3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AFA9A14-52AC-47BC-855A-30176F660AD0}"/>
              </a:ext>
            </a:extLst>
          </p:cNvPr>
          <p:cNvSpPr/>
          <p:nvPr/>
        </p:nvSpPr>
        <p:spPr>
          <a:xfrm>
            <a:off x="5085023" y="5314511"/>
            <a:ext cx="6659302" cy="437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D4F5E1E-2A7A-4E0A-BC40-91C089A81522}"/>
              </a:ext>
            </a:extLst>
          </p:cNvPr>
          <p:cNvSpPr/>
          <p:nvPr/>
        </p:nvSpPr>
        <p:spPr>
          <a:xfrm>
            <a:off x="10249323" y="5375652"/>
            <a:ext cx="1119217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Diferença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22F664D-6804-4FFB-9D83-30CBF496D995}"/>
              </a:ext>
            </a:extLst>
          </p:cNvPr>
          <p:cNvSpPr/>
          <p:nvPr/>
        </p:nvSpPr>
        <p:spPr>
          <a:xfrm>
            <a:off x="8219585" y="5355744"/>
            <a:ext cx="628698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SGC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6E7F1C5-95CF-4031-A649-B134897B61C4}"/>
              </a:ext>
            </a:extLst>
          </p:cNvPr>
          <p:cNvSpPr/>
          <p:nvPr/>
        </p:nvSpPr>
        <p:spPr>
          <a:xfrm>
            <a:off x="5223245" y="5310090"/>
            <a:ext cx="229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Instituição Financeira</a:t>
            </a:r>
          </a:p>
        </p:txBody>
      </p:sp>
    </p:spTree>
    <p:extLst>
      <p:ext uri="{BB962C8B-B14F-4D97-AF65-F5344CB8AC3E}">
        <p14:creationId xmlns:p14="http://schemas.microsoft.com/office/powerpoint/2010/main" val="12621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55380" y="1549730"/>
            <a:ext cx="7527236" cy="5116113"/>
          </a:xfrm>
          <a:prstGeom prst="rect">
            <a:avLst/>
          </a:prstGeom>
          <a:solidFill>
            <a:srgbClr val="00549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" y="332656"/>
            <a:ext cx="12192000" cy="1006747"/>
          </a:xfrm>
          <a:prstGeom prst="rect">
            <a:avLst/>
          </a:prstGeom>
          <a:solidFill>
            <a:srgbClr val="1666A9"/>
          </a:solidFill>
          <a:ln>
            <a:solidFill>
              <a:srgbClr val="005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55380" y="542983"/>
            <a:ext cx="764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APORTE FUNDOS DE RISCO - PARANÁ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033180" y="1735650"/>
            <a:ext cx="8136904" cy="2791429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SEBRAE 			R$ 19.600.000,00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SICOOB			R$   3.000.000,00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PREFEITURAS         	R$   4.593.000,00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PROPRIO SGC		R$   2.000.000,00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ACIT              	           R$   1.000.000,00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PRIVADO       		R$      100.000,00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			R$ 30.293.000,00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GOVERNO DO ESTADO   R$  10.000.000,00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SICOOB 	R$  20.000.000,00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			R$  30.000.000,00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>
            <a:extLst>
              <a:ext uri="{FF2B5EF4-FFF2-40B4-BE49-F238E27FC236}">
                <a16:creationId xmlns:a16="http://schemas.microsoft.com/office/drawing/2014/main" id="{E36A1216-6E3B-47F2-A684-08605772C307}"/>
              </a:ext>
            </a:extLst>
          </p:cNvPr>
          <p:cNvSpPr txBox="1">
            <a:spLocks/>
          </p:cNvSpPr>
          <p:nvPr/>
        </p:nvSpPr>
        <p:spPr>
          <a:xfrm>
            <a:off x="436500" y="1217732"/>
            <a:ext cx="4896544" cy="5738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EFETUADO: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TOLEDO		R$    500.000,00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CASCAVEL		R$    300.000,00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FOZ DO IGUAÇU	R$ 1.200.000,00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TERRA ROXA	                R$      40.000,00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ARAUCÁRIA                     R$     173.000,00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C.L. MARQUES                R$       30.000,00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ITAIPULANDIA                 R$     600.000,00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TUPASSI                            R$       50.000,00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CHOPINZINHO                 R$     100.000,00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MARINGA                         R$ 1.000.000,00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MISSAL                               R$    200.000,00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MAL.C.RONDON               R$    300.000,00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4C5762"/>
                </a:solidFill>
                <a:latin typeface="Calibri" panose="020F0502020204030204"/>
                <a:cs typeface="Arial" panose="020B0604020202020204" pitchFamily="34" charset="0"/>
              </a:rPr>
              <a:t>GUARAPUAVA                   R$    100.000,00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4C576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		   R$  4.593.000,00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C576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493A631-EA2F-4A0C-B3EA-B0AFB1B188CC}"/>
              </a:ext>
            </a:extLst>
          </p:cNvPr>
          <p:cNvSpPr/>
          <p:nvPr/>
        </p:nvSpPr>
        <p:spPr>
          <a:xfrm>
            <a:off x="0" y="0"/>
            <a:ext cx="12192000" cy="1006747"/>
          </a:xfrm>
          <a:prstGeom prst="rect">
            <a:avLst/>
          </a:prstGeom>
          <a:solidFill>
            <a:srgbClr val="1666A9"/>
          </a:solidFill>
          <a:ln>
            <a:solidFill>
              <a:srgbClr val="005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36BD5D0-E427-4E5C-BCE3-BBAF50AD3C7C}"/>
              </a:ext>
            </a:extLst>
          </p:cNvPr>
          <p:cNvSpPr/>
          <p:nvPr/>
        </p:nvSpPr>
        <p:spPr>
          <a:xfrm>
            <a:off x="1524000" y="210985"/>
            <a:ext cx="9412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APORTE FUNDOS DE RISCO – PREFEITURAS PARANÁ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7644FFD-19A5-4478-941F-D76DDFAB03DB}"/>
              </a:ext>
            </a:extLst>
          </p:cNvPr>
          <p:cNvSpPr/>
          <p:nvPr/>
        </p:nvSpPr>
        <p:spPr>
          <a:xfrm>
            <a:off x="5963479" y="1217732"/>
            <a:ext cx="6096000" cy="784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 TRAMITE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PONTA GROSSA                R$     1.200.000,00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CAMPO LARGO                 R$        600.000,00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SÃO JOSE DOS PINHAIS   R$        500.000,00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PONTAL DO PARANÁ        R$        100.000,00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4C576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		   R$    2.400.000,00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DCEFCAA-3366-4544-AE9A-8F984C30E1A3}"/>
              </a:ext>
            </a:extLst>
          </p:cNvPr>
          <p:cNvSpPr txBox="1">
            <a:spLocks/>
          </p:cNvSpPr>
          <p:nvPr/>
        </p:nvSpPr>
        <p:spPr>
          <a:xfrm>
            <a:off x="5963479" y="4543336"/>
            <a:ext cx="4131650" cy="2413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 NEGOCIAÇÃO: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ASSIS CHATEAUBRIAND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GUAÍRA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PALOTINA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SANTA HELENA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LONDRINA</a:t>
            </a:r>
          </a:p>
        </p:txBody>
      </p:sp>
    </p:spTree>
    <p:extLst>
      <p:ext uri="{BB962C8B-B14F-4D97-AF65-F5344CB8AC3E}">
        <p14:creationId xmlns:p14="http://schemas.microsoft.com/office/powerpoint/2010/main" val="3805528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L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_Template Institucional 2019_Modelo Publico.pptx" id="{E36515FD-9BD4-4FF6-9238-4AF46EB2B1D8}" vid="{48337593-AA13-4C6B-8856-12676F739D0E}"/>
    </a:ext>
  </a:extLst>
</a:theme>
</file>

<file path=ppt/theme/theme2.xml><?xml version="1.0" encoding="utf-8"?>
<a:theme xmlns:a="http://schemas.openxmlformats.org/drawingml/2006/main" name="Tema Azu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_Template Institucional 2019_Modelo Publico.pptx" id="{E36515FD-9BD4-4FF6-9238-4AF46EB2B1D8}" vid="{D2613375-1331-4F7F-9F99-6EC38B80D64E}"/>
    </a:ext>
  </a:extLst>
</a:theme>
</file>

<file path=ppt/theme/theme3.xml><?xml version="1.0" encoding="utf-8"?>
<a:theme xmlns:a="http://schemas.openxmlformats.org/drawingml/2006/main" name="1_Tema Azu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_Template Institucional 2019_Modelo Publico.pptx" id="{E36515FD-9BD4-4FF6-9238-4AF46EB2B1D8}" vid="{232E3AAB-0961-460C-A47C-7CFBC2CA0117}"/>
    </a:ext>
  </a:extLst>
</a:theme>
</file>

<file path=ppt/theme/theme4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upo_x0020_de_x0020_Restri_x00e7__x00e3_o xmlns="9a800deb-5b55-4455-a1f7-7b0f101b9330">
      <UserInfo>
        <DisplayName/>
        <AccountId xsi:nil="true"/>
        <AccountType/>
      </UserInfo>
    </Grupo_x0020_de_x0020_Restri_x00e7__x00e3_o>
    <Situa_x00e7__x00e3_o xmlns="9a800deb-5b55-4455-a1f7-7b0f101b9330">Publicado</Situa_x00e7__x00e3_o>
    <Decis_x00e3_o xmlns="9a800deb-5b55-4455-a1f7-7b0f101b9330" xsi:nil="true"/>
    <Data_x0020_de_x0020_Validade xmlns="9a800deb-5b55-4455-a1f7-7b0f101b9330">2019-12-31T02:00:00+00:00</Data_x0020_de_x0020_Validade>
    <Enviar_x0020_para_x0020_revis_x00e3_o xmlns="9a800deb-5b55-4455-a1f7-7b0f101b9330">Aguardar</Enviar_x0020_para_x0020_revis_x00e3_o>
    <Coment_x00e1_rios_x0020_do_x0020_Solicitante xmlns="9a800deb-5b55-4455-a1f7-7b0f101b9330" xsi:nil="true"/>
    <Coment_x00e1_rios xmlns="9a800deb-5b55-4455-a1f7-7b0f101b9330" xsi:nil="true"/>
    <TaxKeywordTaxHTField xmlns="c3c03fef-ba30-4f0d-aa7d-124f0fabee5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 de E-mail</TermName>
          <TermId xmlns="http://schemas.microsoft.com/office/infopath/2007/PartnerControls">35a5cb54-86fe-4a6d-847b-61b3157e8983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079ae28f-24b3-4183-a80b-6f961b84f2dd</TermId>
        </TermInfo>
        <TermInfo xmlns="http://schemas.microsoft.com/office/infopath/2007/PartnerControls">
          <TermName xmlns="http://schemas.microsoft.com/office/infopath/2007/PartnerControls">template de PPT</TermName>
          <TermId xmlns="http://schemas.microsoft.com/office/infopath/2007/PartnerControls">28c38d54-7775-4c63-9b70-a615c4160fd7</TermId>
        </TermInfo>
        <TermInfo xmlns="http://schemas.microsoft.com/office/infopath/2007/PartnerControls">
          <TermName xmlns="http://schemas.microsoft.com/office/infopath/2007/PartnerControls">Apresentação Institucional</TermName>
          <TermId xmlns="http://schemas.microsoft.com/office/infopath/2007/PartnerControls">48e99b38-6c05-4cd1-9505-2f94ce9291fb</TermId>
        </TermInfo>
      </Terms>
    </TaxKeywordTaxHTField>
    <Respons_x00e1_vel xmlns="9a800deb-5b55-4455-a1f7-7b0f101b9330">
      <UserInfo>
        <DisplayName>Jaqueline Correa</DisplayName>
        <AccountId>483</AccountId>
        <AccountType/>
      </UserInfo>
    </Respons_x00e1_vel>
    <Filtro xmlns="9a800deb-5b55-4455-a1f7-7b0f101b9330" xsi:nil="true"/>
    <Revisor xmlns="9a800deb-5b55-4455-a1f7-7b0f101b9330">
      <UserInfo>
        <DisplayName>Fabiola Negrão</DisplayName>
        <AccountId>128</AccountId>
        <AccountType/>
      </UserInfo>
    </Revisor>
    <ce9627521f734346a40e34dcefe4da85 xmlns="9a800deb-5b55-4455-a1f7-7b0f101b9330">
      <Terms xmlns="http://schemas.microsoft.com/office/infopath/2007/PartnerControls"/>
    </ce9627521f734346a40e34dcefe4da85>
    <Sigilo_x0020_e_x0020_Confidencialidade xmlns="9a800deb-5b55-4455-a1f7-7b0f101b9330">Interna</Sigilo_x0020_e_x0020_Confidencialidade>
    <TaxCatchAll xmlns="4972bdeb-71e7-4f78-a412-0e79ef21ab88">
      <Value>1082</Value>
      <Value>415</Value>
      <Value>1247</Value>
      <Value>903</Value>
    </TaxCatchAll>
    <Analise xmlns="9a800deb-5b55-4455-a1f7-7b0f101b9330">Não</Anali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13. Modelo de Documento" ma:contentTypeID="0x010100253570B17425D84890FAD03FB1A59E7600262BDCF70CF9C24B892B0755A72EC938" ma:contentTypeVersion="10" ma:contentTypeDescription="" ma:contentTypeScope="" ma:versionID="266326b6ac9400f5256b409140ec4ac4">
  <xsd:schema xmlns:xsd="http://www.w3.org/2001/XMLSchema" xmlns:xs="http://www.w3.org/2001/XMLSchema" xmlns:p="http://schemas.microsoft.com/office/2006/metadata/properties" xmlns:ns2="9a800deb-5b55-4455-a1f7-7b0f101b9330" xmlns:ns4="c3c03fef-ba30-4f0d-aa7d-124f0fabee5e" xmlns:ns5="4972bdeb-71e7-4f78-a412-0e79ef21ab88" targetNamespace="http://schemas.microsoft.com/office/2006/metadata/properties" ma:root="true" ma:fieldsID="6f2ffaf4f115207a611eb8a72b888d30" ns2:_="" ns4:_="" ns5:_="">
    <xsd:import namespace="9a800deb-5b55-4455-a1f7-7b0f101b9330"/>
    <xsd:import namespace="c3c03fef-ba30-4f0d-aa7d-124f0fabee5e"/>
    <xsd:import namespace="4972bdeb-71e7-4f78-a412-0e79ef21ab88"/>
    <xsd:element name="properties">
      <xsd:complexType>
        <xsd:sequence>
          <xsd:element name="documentManagement">
            <xsd:complexType>
              <xsd:all>
                <xsd:element ref="ns2:Sigilo_x0020_e_x0020_Confidencialidade" minOccurs="0"/>
                <xsd:element ref="ns2:Grupo_x0020_de_x0020_Restri_x00e7__x00e3_o" minOccurs="0"/>
                <xsd:element ref="ns2:Data_x0020_de_x0020_Validade" minOccurs="0"/>
                <xsd:element ref="ns2:Revisor" minOccurs="0"/>
                <xsd:element ref="ns2:Situa_x00e7__x00e3_o" minOccurs="0"/>
                <xsd:element ref="ns2:Enviar_x0020_para_x0020_revis_x00e3_o" minOccurs="0"/>
                <xsd:element ref="ns2:Decis_x00e3_o" minOccurs="0"/>
                <xsd:element ref="ns2:Coment_x00e1_rios_x0020_do_x0020_Solicitante" minOccurs="0"/>
                <xsd:element ref="ns2:Coment_x00e1_rios" minOccurs="0"/>
                <xsd:element ref="ns2:Respons_x00e1_vel" minOccurs="0"/>
                <xsd:element ref="ns4:TaxKeywordTaxHTField" minOccurs="0"/>
                <xsd:element ref="ns5:TaxCatchAll" minOccurs="0"/>
                <xsd:element ref="ns5:TaxCatchAllLabel" minOccurs="0"/>
                <xsd:element ref="ns2:ce9627521f734346a40e34dcefe4da85" minOccurs="0"/>
                <xsd:element ref="ns2:Filtro" minOccurs="0"/>
                <xsd:element ref="ns2:Anali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00deb-5b55-4455-a1f7-7b0f101b9330" elementFormDefault="qualified">
    <xsd:import namespace="http://schemas.microsoft.com/office/2006/documentManagement/types"/>
    <xsd:import namespace="http://schemas.microsoft.com/office/infopath/2007/PartnerControls"/>
    <xsd:element name="Sigilo_x0020_e_x0020_Confidencialidade" ma:index="2" nillable="true" ma:displayName="Sigilo e Confidencialidade" ma:default="Interna" ma:format="Dropdown" ma:indexed="true" ma:internalName="Sigilo_x0020_e_x0020_Confidencialidade">
      <xsd:simpleType>
        <xsd:restriction base="dms:Choice">
          <xsd:enumeration value="Pública"/>
          <xsd:enumeration value="Interna"/>
          <xsd:enumeration value="Confidencial"/>
        </xsd:restriction>
      </xsd:simpleType>
    </xsd:element>
    <xsd:element name="Grupo_x0020_de_x0020_Restri_x00e7__x00e3_o" ma:index="3" nillable="true" ma:displayName="Grupo de Restrição" ma:list="UserInfo" ma:SearchPeopleOnly="false" ma:SharePointGroup="0" ma:internalName="Grupo_x0020_de_x0020_Restri_x00e7__x00e3_o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a_x0020_de_x0020_Validade" ma:index="4" nillable="true" ma:displayName="Data de Validade" ma:format="DateOnly" ma:internalName="Data_x0020_de_x0020_Validade">
      <xsd:simpleType>
        <xsd:restriction base="dms:DateTime"/>
      </xsd:simpleType>
    </xsd:element>
    <xsd:element name="Revisor" ma:index="5" nillable="true" ma:displayName="Revisor" ma:list="UserInfo" ma:SharePointGroup="0" ma:internalName="Revis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itua_x00e7__x00e3_o" ma:index="8" nillable="true" ma:displayName="Situação" ma:default="Cadastrado" ma:format="Dropdown" ma:internalName="Situa_x00e7__x00e3_o">
      <xsd:simpleType>
        <xsd:restriction base="dms:Choice">
          <xsd:enumeration value="Cadastrado"/>
          <xsd:enumeration value="Em revisão"/>
          <xsd:enumeration value="Em aprovação"/>
          <xsd:enumeration value="Publicado"/>
          <xsd:enumeration value="Inativo"/>
          <xsd:enumeration value="Arquivo Morto"/>
        </xsd:restriction>
      </xsd:simpleType>
    </xsd:element>
    <xsd:element name="Enviar_x0020_para_x0020_revis_x00e3_o" ma:index="9" nillable="true" ma:displayName="Enviar para revisão" ma:default="Sim" ma:format="Dropdown" ma:internalName="Enviar_x0020_para_x0020_revis_x00e3_o">
      <xsd:simpleType>
        <xsd:restriction base="dms:Choice">
          <xsd:enumeration value="Aguardar"/>
          <xsd:enumeration value="Sim"/>
        </xsd:restriction>
      </xsd:simpleType>
    </xsd:element>
    <xsd:element name="Decis_x00e3_o" ma:index="10" nillable="true" ma:displayName="Decisão" ma:format="RadioButtons" ma:internalName="Decis_x00e3_o">
      <xsd:simpleType>
        <xsd:restriction base="dms:Choice">
          <xsd:enumeration value="Aprovar"/>
          <xsd:enumeration value="Reprovar"/>
        </xsd:restriction>
      </xsd:simpleType>
    </xsd:element>
    <xsd:element name="Coment_x00e1_rios_x0020_do_x0020_Solicitante" ma:index="11" nillable="true" ma:displayName="Comentários do Solicitante" ma:internalName="Coment_x00e1_rios_x0020_do_x0020_Solicitante">
      <xsd:simpleType>
        <xsd:restriction base="dms:Note">
          <xsd:maxLength value="255"/>
        </xsd:restriction>
      </xsd:simpleType>
    </xsd:element>
    <xsd:element name="Coment_x00e1_rios" ma:index="12" nillable="true" ma:displayName="Comentários do Revisor/Aprovador" ma:internalName="Coment_x00e1_rios">
      <xsd:simpleType>
        <xsd:restriction base="dms:Note">
          <xsd:maxLength value="255"/>
        </xsd:restriction>
      </xsd:simpleType>
    </xsd:element>
    <xsd:element name="Respons_x00e1_vel" ma:index="13" nillable="true" ma:displayName="Responsável" ma:list="UserInfo" ma:SharePointGroup="0" ma:internalName="Respons_x00e1_vel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e9627521f734346a40e34dcefe4da85" ma:index="18" nillable="true" ma:taxonomy="true" ma:internalName="ce9627521f734346a40e34dcefe4da85" ma:taxonomyFieldName="Classifica_x00e7__x00e3_o" ma:displayName="Classificação" ma:readOnly="false" ma:default="" ma:fieldId="{ce962752-1f73-4346-a40e-34dcefe4da85}" ma:taxonomyMulti="true" ma:sspId="9cc491fe-547a-4263-97dd-51df7dc18ea8" ma:termSetId="6e237065-458c-48a3-99c8-8208c2e2e9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iltro" ma:index="24" nillable="true" ma:displayName="Filtro" ma:hidden="true" ma:internalName="Filtro" ma:readOnly="false">
      <xsd:simpleType>
        <xsd:restriction base="dms:Note"/>
      </xsd:simpleType>
    </xsd:element>
    <xsd:element name="Analise" ma:index="25" nillable="true" ma:displayName="Analise" ma:default="Não" ma:internalName="Anali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03fef-ba30-4f0d-aa7d-124f0fabee5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Palavras-chave" ma:fieldId="{23f27201-bee3-471e-b2e7-b64fd8b7ca38}" ma:taxonomyMulti="true" ma:sspId="9cc491fe-547a-4263-97dd-51df7dc18ea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2bdeb-71e7-4f78-a412-0e79ef21ab8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description="" ma:hidden="true" ma:list="{70082ad9-a451-46d1-9edb-b6d473697469}" ma:internalName="TaxCatchAll" ma:showField="CatchAllData" ma:web="130fea59-2366-4442-acd0-54aa3ffb3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70082ad9-a451-46d1-9edb-b6d473697469}" ma:internalName="TaxCatchAllLabel" ma:readOnly="true" ma:showField="CatchAllDataLabel" ma:web="130fea59-2366-4442-acd0-54aa3ffb3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Tipo de Conteú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27AB4B-7E40-4A72-AF51-60411901B0AD}">
  <ds:schemaRefs>
    <ds:schemaRef ds:uri="http://schemas.microsoft.com/office/2006/metadata/properties"/>
    <ds:schemaRef ds:uri="4972bdeb-71e7-4f78-a412-0e79ef21ab88"/>
    <ds:schemaRef ds:uri="9a800deb-5b55-4455-a1f7-7b0f101b933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3c03fef-ba30-4f0d-aa7d-124f0fabee5e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05CD67-5487-4117-A656-50CC74E46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800deb-5b55-4455-a1f7-7b0f101b9330"/>
    <ds:schemaRef ds:uri="c3c03fef-ba30-4f0d-aa7d-124f0fabee5e"/>
    <ds:schemaRef ds:uri="4972bdeb-71e7-4f78-a412-0e79ef21a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2A2B85-35A6-4C24-9F80-414DB2BD5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PUB_Template Institucional 2019_Modelo Publico</Template>
  <TotalTime>32</TotalTime>
  <Words>226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Helvetica</vt:lpstr>
      <vt:lpstr>Tema Laranja</vt:lpstr>
      <vt:lpstr>Tema Azul</vt:lpstr>
      <vt:lpstr>1_Tema Azul</vt:lpstr>
      <vt:lpstr>Personalizar Design</vt:lpstr>
      <vt:lpstr>SOCIEDADE DE GARANTIA DE CRÉDITO </vt:lpstr>
      <vt:lpstr>Apresentação do PowerPoint</vt:lpstr>
      <vt:lpstr>Apresentação do PowerPoint</vt:lpstr>
      <vt:lpstr>SGC no BRASIL</vt:lpstr>
      <vt:lpstr>SGC no PARANÁ</vt:lpstr>
      <vt:lpstr>SGC no PARANÁ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SOCIEDADE DE GARANTIA DE CRÉDITO </dc:title>
  <dc:creator>Flavio Locatelli Junior</dc:creator>
  <cp:keywords>Template; Apresentação Institucional; Template de E-mail; template de PPT</cp:keywords>
  <cp:lastModifiedBy>Flavio Locatelli Junior</cp:lastModifiedBy>
  <cp:revision>1</cp:revision>
  <dcterms:created xsi:type="dcterms:W3CDTF">2019-06-11T13:23:49Z</dcterms:created>
  <dcterms:modified xsi:type="dcterms:W3CDTF">2019-06-11T13:55:53Z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0x010100253570B17425D84890FAD03FB1A59E7600262BDCF70CF9C24B892B0755A72EC938</vt:lpwstr>
  </property>
  <property fmtid="{D5CDD505-2E9C-101B-9397-08002B2CF9AE}" pid="3" name="TaxKeyword">
    <vt:lpwstr>1082;#Template de E-mail|35a5cb54-86fe-4a6d-847b-61b3157e8983;#415;#Template|079ae28f-24b3-4183-a80b-6f961b84f2dd;#1247;#template de PPT|28c38d54-7775-4c63-9b70-a615c4160fd7;#903;#Apresentação Institucional|48e99b38-6c05-4cd1-9505-2f94ce9291fb</vt:lpwstr>
  </property>
  <property fmtid="{D5CDD505-2E9C-101B-9397-08002B2CF9AE}" pid="4" name="Classificação">
    <vt:lpwstr/>
  </property>
  <property fmtid="{D5CDD505-2E9C-101B-9397-08002B2CF9AE}" pid="5" name="n2ca4696a647438d933994822768192e">
    <vt:lpwstr/>
  </property>
  <property fmtid="{D5CDD505-2E9C-101B-9397-08002B2CF9AE}" pid="6" name="Unidades Sebrae">
    <vt:lpwstr/>
  </property>
  <property fmtid="{D5CDD505-2E9C-101B-9397-08002B2CF9AE}" pid="7" name="WorkflowChangePath">
    <vt:lpwstr>6e0ade03-f602-42ca-928a-42c268319fab,4;6e0ade03-f602-42ca-928a-42c268319fab,5;6e0ade03-f602-42ca-928a-42c268319fab,5;6e0ade03-f602-42ca-928a-42c268319fab,9;6e0ade03-f602-42ca-928a-42c268319fab,10;6e0ade03-f602-42ca-928a-42c268319fab,12;6e0ade03-f602-42ca-</vt:lpwstr>
  </property>
</Properties>
</file>